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88" r:id="rId6"/>
    <p:sldId id="2585" r:id="rId7"/>
    <p:sldId id="2589" r:id="rId8"/>
    <p:sldId id="2590" r:id="rId9"/>
    <p:sldId id="2592" r:id="rId10"/>
    <p:sldId id="2593" r:id="rId11"/>
    <p:sldId id="2591" r:id="rId12"/>
    <p:sldId id="2594" r:id="rId13"/>
    <p:sldId id="2584" r:id="rId14"/>
    <p:sldId id="2595" r:id="rId15"/>
  </p:sldIdLst>
  <p:sldSz cx="12192000" cy="6858000"/>
  <p:notesSz cx="7099300" cy="10234613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 userDrawn="1">
          <p15:clr>
            <a:srgbClr val="A4A3A4"/>
          </p15:clr>
        </p15:guide>
        <p15:guide id="2" pos="2237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AE00"/>
    <a:srgbClr val="660033"/>
    <a:srgbClr val="437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00301C-5144-5F44-8124-1BD82D3F9EC6}" v="266" dt="2025-11-12T07:38:18.5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51"/>
    <p:restoredTop sz="94626"/>
  </p:normalViewPr>
  <p:slideViewPr>
    <p:cSldViewPr snapToGrid="0">
      <p:cViewPr varScale="1">
        <p:scale>
          <a:sx n="121" d="100"/>
          <a:sy n="121" d="100"/>
        </p:scale>
        <p:origin x="81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3224"/>
        <p:guide pos="2237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legger Lukas" userId="S::211witb05@o365.htl-leoben.at::a22a38ce-a7b7-4a62-af0e-48eea1e6566f" providerId="AD" clId="Web-{D2C5A85A-5594-F656-139E-D29C417C8784}"/>
    <pc:docChg chg="addSld modSld">
      <pc:chgData name="Fellegger Lukas" userId="S::211witb05@o365.htl-leoben.at::a22a38ce-a7b7-4a62-af0e-48eea1e6566f" providerId="AD" clId="Web-{D2C5A85A-5594-F656-139E-D29C417C8784}" dt="2025-11-11T10:50:13.347" v="132" actId="14100"/>
      <pc:docMkLst>
        <pc:docMk/>
      </pc:docMkLst>
      <pc:sldChg chg="addSp delSp modSp">
        <pc:chgData name="Fellegger Lukas" userId="S::211witb05@o365.htl-leoben.at::a22a38ce-a7b7-4a62-af0e-48eea1e6566f" providerId="AD" clId="Web-{D2C5A85A-5594-F656-139E-D29C417C8784}" dt="2025-11-11T10:48:25.556" v="109" actId="20577"/>
        <pc:sldMkLst>
          <pc:docMk/>
          <pc:sldMk cId="3745491769" sldId="2591"/>
        </pc:sldMkLst>
        <pc:spChg chg="add">
          <ac:chgData name="Fellegger Lukas" userId="S::211witb05@o365.htl-leoben.at::a22a38ce-a7b7-4a62-af0e-48eea1e6566f" providerId="AD" clId="Web-{D2C5A85A-5594-F656-139E-D29C417C8784}" dt="2025-11-11T10:46:08.009" v="11"/>
          <ac:spMkLst>
            <pc:docMk/>
            <pc:sldMk cId="3745491769" sldId="2591"/>
            <ac:spMk id="7" creationId="{C0EBCE0A-073F-9D76-E67A-75D954445541}"/>
          </ac:spMkLst>
        </pc:spChg>
        <pc:spChg chg="add mod">
          <ac:chgData name="Fellegger Lukas" userId="S::211witb05@o365.htl-leoben.at::a22a38ce-a7b7-4a62-af0e-48eea1e6566f" providerId="AD" clId="Web-{D2C5A85A-5594-F656-139E-D29C417C8784}" dt="2025-11-11T10:48:25.556" v="109" actId="20577"/>
          <ac:spMkLst>
            <pc:docMk/>
            <pc:sldMk cId="3745491769" sldId="2591"/>
            <ac:spMk id="8" creationId="{CADE4A24-CAFD-79DC-B66B-0AD02FADAC42}"/>
          </ac:spMkLst>
        </pc:spChg>
        <pc:picChg chg="add mod ord">
          <ac:chgData name="Fellegger Lukas" userId="S::211witb05@o365.htl-leoben.at::a22a38ce-a7b7-4a62-af0e-48eea1e6566f" providerId="AD" clId="Web-{D2C5A85A-5594-F656-139E-D29C417C8784}" dt="2025-11-11T10:45:35.769" v="10" actId="1076"/>
          <ac:picMkLst>
            <pc:docMk/>
            <pc:sldMk cId="3745491769" sldId="2591"/>
            <ac:picMk id="6" creationId="{B4478A5A-2EE6-697A-13F2-38FA12762145}"/>
          </ac:picMkLst>
        </pc:picChg>
      </pc:sldChg>
      <pc:sldChg chg="addSp delSp modSp add replId">
        <pc:chgData name="Fellegger Lukas" userId="S::211witb05@o365.htl-leoben.at::a22a38ce-a7b7-4a62-af0e-48eea1e6566f" providerId="AD" clId="Web-{D2C5A85A-5594-F656-139E-D29C417C8784}" dt="2025-11-11T10:50:13.347" v="132" actId="14100"/>
        <pc:sldMkLst>
          <pc:docMk/>
          <pc:sldMk cId="680233469" sldId="2594"/>
        </pc:sldMkLst>
        <pc:picChg chg="add mod ord">
          <ac:chgData name="Fellegger Lukas" userId="S::211witb05@o365.htl-leoben.at::a22a38ce-a7b7-4a62-af0e-48eea1e6566f" providerId="AD" clId="Web-{D2C5A85A-5594-F656-139E-D29C417C8784}" dt="2025-11-11T10:50:13.347" v="132" actId="14100"/>
          <ac:picMkLst>
            <pc:docMk/>
            <pc:sldMk cId="680233469" sldId="2594"/>
            <ac:picMk id="6" creationId="{0EACAF2B-2DC1-AF36-4018-1F49148A4132}"/>
          </ac:picMkLst>
        </pc:picChg>
        <pc:picChg chg="add mod">
          <ac:chgData name="Fellegger Lukas" userId="S::211witb05@o365.htl-leoben.at::a22a38ce-a7b7-4a62-af0e-48eea1e6566f" providerId="AD" clId="Web-{D2C5A85A-5594-F656-139E-D29C417C8784}" dt="2025-11-11T10:49:29.984" v="121" actId="1076"/>
          <ac:picMkLst>
            <pc:docMk/>
            <pc:sldMk cId="680233469" sldId="2594"/>
            <ac:picMk id="7" creationId="{4D578EEA-26AD-ECAD-D7B0-7115049C91D8}"/>
          </ac:picMkLst>
        </pc:picChg>
        <pc:picChg chg="add mod">
          <ac:chgData name="Fellegger Lukas" userId="S::211witb05@o365.htl-leoben.at::a22a38ce-a7b7-4a62-af0e-48eea1e6566f" providerId="AD" clId="Web-{D2C5A85A-5594-F656-139E-D29C417C8784}" dt="2025-11-11T10:50:05.815" v="130" actId="14100"/>
          <ac:picMkLst>
            <pc:docMk/>
            <pc:sldMk cId="680233469" sldId="2594"/>
            <ac:picMk id="8" creationId="{C36F1F73-8AE6-59F5-56ED-F06BB297085D}"/>
          </ac:picMkLst>
        </pc:picChg>
      </pc:sldChg>
    </pc:docChg>
  </pc:docChgLst>
  <pc:docChgLst>
    <pc:chgData name="Moser Simon" userId="S::220131@o365.htl-leoben.at::bc24ed73-4ddb-43cb-83a9-7d7790d4cc33" providerId="AD" clId="Web-{DD96A327-96E7-F280-7B8A-8BFD06FE1569}"/>
    <pc:docChg chg="addSld modSld">
      <pc:chgData name="Moser Simon" userId="S::220131@o365.htl-leoben.at::bc24ed73-4ddb-43cb-83a9-7d7790d4cc33" providerId="AD" clId="Web-{DD96A327-96E7-F280-7B8A-8BFD06FE1569}" dt="2025-11-10T19:42:54.770" v="104" actId="20577"/>
      <pc:docMkLst>
        <pc:docMk/>
      </pc:docMkLst>
      <pc:sldChg chg="addSp delSp modSp">
        <pc:chgData name="Moser Simon" userId="S::220131@o365.htl-leoben.at::bc24ed73-4ddb-43cb-83a9-7d7790d4cc33" providerId="AD" clId="Web-{DD96A327-96E7-F280-7B8A-8BFD06FE1569}" dt="2025-11-10T19:15:40.848" v="66" actId="1076"/>
        <pc:sldMkLst>
          <pc:docMk/>
          <pc:sldMk cId="2991575151" sldId="2590"/>
        </pc:sldMkLst>
        <pc:spChg chg="mod">
          <ac:chgData name="Moser Simon" userId="S::220131@o365.htl-leoben.at::bc24ed73-4ddb-43cb-83a9-7d7790d4cc33" providerId="AD" clId="Web-{DD96A327-96E7-F280-7B8A-8BFD06FE1569}" dt="2025-11-10T18:43:20.729" v="52"/>
          <ac:spMkLst>
            <pc:docMk/>
            <pc:sldMk cId="2991575151" sldId="2590"/>
            <ac:spMk id="3" creationId="{5D32C03D-333F-0455-9E0E-2FF70885CAC2}"/>
          </ac:spMkLst>
        </pc:spChg>
        <pc:picChg chg="add mod">
          <ac:chgData name="Moser Simon" userId="S::220131@o365.htl-leoben.at::bc24ed73-4ddb-43cb-83a9-7d7790d4cc33" providerId="AD" clId="Web-{DD96A327-96E7-F280-7B8A-8BFD06FE1569}" dt="2025-11-10T19:15:40.848" v="66" actId="1076"/>
          <ac:picMkLst>
            <pc:docMk/>
            <pc:sldMk cId="2991575151" sldId="2590"/>
            <ac:picMk id="7" creationId="{50CE2C5C-45A5-022F-D59C-34F5C245C10F}"/>
          </ac:picMkLst>
        </pc:picChg>
      </pc:sldChg>
      <pc:sldChg chg="modSp new">
        <pc:chgData name="Moser Simon" userId="S::220131@o365.htl-leoben.at::bc24ed73-4ddb-43cb-83a9-7d7790d4cc33" providerId="AD" clId="Web-{DD96A327-96E7-F280-7B8A-8BFD06FE1569}" dt="2025-11-10T19:42:54.770" v="104" actId="20577"/>
        <pc:sldMkLst>
          <pc:docMk/>
          <pc:sldMk cId="4174139207" sldId="2592"/>
        </pc:sldMkLst>
        <pc:spChg chg="mod">
          <ac:chgData name="Moser Simon" userId="S::220131@o365.htl-leoben.at::bc24ed73-4ddb-43cb-83a9-7d7790d4cc33" providerId="AD" clId="Web-{DD96A327-96E7-F280-7B8A-8BFD06FE1569}" dt="2025-11-10T19:22:11.907" v="80" actId="20577"/>
          <ac:spMkLst>
            <pc:docMk/>
            <pc:sldMk cId="4174139207" sldId="2592"/>
            <ac:spMk id="2" creationId="{D333537A-045A-4652-F0FD-B5FB78426977}"/>
          </ac:spMkLst>
        </pc:spChg>
        <pc:spChg chg="mod">
          <ac:chgData name="Moser Simon" userId="S::220131@o365.htl-leoben.at::bc24ed73-4ddb-43cb-83a9-7d7790d4cc33" providerId="AD" clId="Web-{DD96A327-96E7-F280-7B8A-8BFD06FE1569}" dt="2025-11-10T19:42:54.770" v="104" actId="20577"/>
          <ac:spMkLst>
            <pc:docMk/>
            <pc:sldMk cId="4174139207" sldId="2592"/>
            <ac:spMk id="3" creationId="{A211F63B-7412-33EC-B70A-CF637C39B153}"/>
          </ac:spMkLst>
        </pc:spChg>
      </pc:sldChg>
    </pc:docChg>
  </pc:docChgLst>
  <pc:docChgLst>
    <pc:chgData name="Moser Simon" userId="S::220131@o365.htl-leoben.at::bc24ed73-4ddb-43cb-83a9-7d7790d4cc33" providerId="AD" clId="Web-{A156E01C-AE61-D2D5-63E0-143C9F4E6558}"/>
    <pc:docChg chg="addSld modSld">
      <pc:chgData name="Moser Simon" userId="S::220131@o365.htl-leoben.at::bc24ed73-4ddb-43cb-83a9-7d7790d4cc33" providerId="AD" clId="Web-{A156E01C-AE61-D2D5-63E0-143C9F4E6558}" dt="2025-11-11T10:34:17.389" v="71" actId="20577"/>
      <pc:docMkLst>
        <pc:docMk/>
      </pc:docMkLst>
      <pc:sldChg chg="modSp">
        <pc:chgData name="Moser Simon" userId="S::220131@o365.htl-leoben.at::bc24ed73-4ddb-43cb-83a9-7d7790d4cc33" providerId="AD" clId="Web-{A156E01C-AE61-D2D5-63E0-143C9F4E6558}" dt="2025-11-11T10:26:58.466" v="47" actId="20577"/>
        <pc:sldMkLst>
          <pc:docMk/>
          <pc:sldMk cId="4174139207" sldId="2592"/>
        </pc:sldMkLst>
        <pc:spChg chg="mod">
          <ac:chgData name="Moser Simon" userId="S::220131@o365.htl-leoben.at::bc24ed73-4ddb-43cb-83a9-7d7790d4cc33" providerId="AD" clId="Web-{A156E01C-AE61-D2D5-63E0-143C9F4E6558}" dt="2025-11-11T10:26:58.466" v="47" actId="20577"/>
          <ac:spMkLst>
            <pc:docMk/>
            <pc:sldMk cId="4174139207" sldId="2592"/>
            <ac:spMk id="3" creationId="{A211F63B-7412-33EC-B70A-CF637C39B153}"/>
          </ac:spMkLst>
        </pc:spChg>
      </pc:sldChg>
      <pc:sldChg chg="addSp delSp modSp new">
        <pc:chgData name="Moser Simon" userId="S::220131@o365.htl-leoben.at::bc24ed73-4ddb-43cb-83a9-7d7790d4cc33" providerId="AD" clId="Web-{A156E01C-AE61-D2D5-63E0-143C9F4E6558}" dt="2025-11-11T10:34:17.389" v="71" actId="20577"/>
        <pc:sldMkLst>
          <pc:docMk/>
          <pc:sldMk cId="1107459028" sldId="2593"/>
        </pc:sldMkLst>
        <pc:spChg chg="mod">
          <ac:chgData name="Moser Simon" userId="S::220131@o365.htl-leoben.at::bc24ed73-4ddb-43cb-83a9-7d7790d4cc33" providerId="AD" clId="Web-{A156E01C-AE61-D2D5-63E0-143C9F4E6558}" dt="2025-11-11T10:34:17.389" v="71" actId="20577"/>
          <ac:spMkLst>
            <pc:docMk/>
            <pc:sldMk cId="1107459028" sldId="2593"/>
            <ac:spMk id="2" creationId="{62FAD549-982F-0F08-6A4C-50C9C0697DF3}"/>
          </ac:spMkLst>
        </pc:spChg>
        <pc:picChg chg="add mod ord">
          <ac:chgData name="Moser Simon" userId="S::220131@o365.htl-leoben.at::bc24ed73-4ddb-43cb-83a9-7d7790d4cc33" providerId="AD" clId="Web-{A156E01C-AE61-D2D5-63E0-143C9F4E6558}" dt="2025-11-11T10:33:42.700" v="57" actId="14100"/>
          <ac:picMkLst>
            <pc:docMk/>
            <pc:sldMk cId="1107459028" sldId="2593"/>
            <ac:picMk id="6" creationId="{AAB26325-DED4-9EDE-7079-BCF2AFA12AA7}"/>
          </ac:picMkLst>
        </pc:picChg>
        <pc:picChg chg="add mod">
          <ac:chgData name="Moser Simon" userId="S::220131@o365.htl-leoben.at::bc24ed73-4ddb-43cb-83a9-7d7790d4cc33" providerId="AD" clId="Web-{A156E01C-AE61-D2D5-63E0-143C9F4E6558}" dt="2025-11-11T10:34:05.467" v="62" actId="14100"/>
          <ac:picMkLst>
            <pc:docMk/>
            <pc:sldMk cId="1107459028" sldId="2593"/>
            <ac:picMk id="8" creationId="{CF01D430-0FEA-B80D-7DDD-74DAAA35A644}"/>
          </ac:picMkLst>
        </pc:picChg>
      </pc:sldChg>
    </pc:docChg>
  </pc:docChgLst>
  <pc:docChgLst>
    <pc:chgData name="Haensler Michael" userId="dda9f915-4129-4dad-90ba-a37fb0d85cd3" providerId="ADAL" clId="{42C45B63-9AB7-5E40-88D3-6D977AD6031F}"/>
    <pc:docChg chg="undo custSel addSld delSld modSld sldOrd">
      <pc:chgData name="Haensler Michael" userId="dda9f915-4129-4dad-90ba-a37fb0d85cd3" providerId="ADAL" clId="{42C45B63-9AB7-5E40-88D3-6D977AD6031F}" dt="2025-11-21T15:40:57.670" v="355" actId="478"/>
      <pc:docMkLst>
        <pc:docMk/>
      </pc:docMkLst>
      <pc:sldChg chg="modSp mod">
        <pc:chgData name="Haensler Michael" userId="dda9f915-4129-4dad-90ba-a37fb0d85cd3" providerId="ADAL" clId="{42C45B63-9AB7-5E40-88D3-6D977AD6031F}" dt="2025-11-12T07:33:30.870" v="297" actId="255"/>
        <pc:sldMkLst>
          <pc:docMk/>
          <pc:sldMk cId="3194803600" sldId="256"/>
        </pc:sldMkLst>
        <pc:spChg chg="mod">
          <ac:chgData name="Haensler Michael" userId="dda9f915-4129-4dad-90ba-a37fb0d85cd3" providerId="ADAL" clId="{42C45B63-9AB7-5E40-88D3-6D977AD6031F}" dt="2025-11-12T07:33:30.870" v="297" actId="255"/>
          <ac:spMkLst>
            <pc:docMk/>
            <pc:sldMk cId="3194803600" sldId="256"/>
            <ac:spMk id="6" creationId="{00000000-0000-0000-0000-000000000000}"/>
          </ac:spMkLst>
        </pc:spChg>
      </pc:sldChg>
      <pc:sldChg chg="modSp mod">
        <pc:chgData name="Haensler Michael" userId="dda9f915-4129-4dad-90ba-a37fb0d85cd3" providerId="ADAL" clId="{42C45B63-9AB7-5E40-88D3-6D977AD6031F}" dt="2025-11-12T07:36:32.536" v="314"/>
        <pc:sldMkLst>
          <pc:docMk/>
          <pc:sldMk cId="2929837528" sldId="2584"/>
        </pc:sldMkLst>
        <pc:spChg chg="mod">
          <ac:chgData name="Haensler Michael" userId="dda9f915-4129-4dad-90ba-a37fb0d85cd3" providerId="ADAL" clId="{42C45B63-9AB7-5E40-88D3-6D977AD6031F}" dt="2025-11-10T19:03:55.699" v="248" actId="108"/>
          <ac:spMkLst>
            <pc:docMk/>
            <pc:sldMk cId="2929837528" sldId="2584"/>
            <ac:spMk id="3" creationId="{A228378C-21E0-453B-B255-71BAC911E6C0}"/>
          </ac:spMkLst>
        </pc:spChg>
        <pc:spChg chg="mod">
          <ac:chgData name="Haensler Michael" userId="dda9f915-4129-4dad-90ba-a37fb0d85cd3" providerId="ADAL" clId="{42C45B63-9AB7-5E40-88D3-6D977AD6031F}" dt="2025-11-12T07:36:32.536" v="314"/>
          <ac:spMkLst>
            <pc:docMk/>
            <pc:sldMk cId="2929837528" sldId="2584"/>
            <ac:spMk id="4" creationId="{8AADA028-308D-430B-A45B-407D875A2351}"/>
          </ac:spMkLst>
        </pc:spChg>
      </pc:sldChg>
      <pc:sldChg chg="modSp mod">
        <pc:chgData name="Haensler Michael" userId="dda9f915-4129-4dad-90ba-a37fb0d85cd3" providerId="ADAL" clId="{42C45B63-9AB7-5E40-88D3-6D977AD6031F}" dt="2025-11-12T07:34:39.175" v="308"/>
        <pc:sldMkLst>
          <pc:docMk/>
          <pc:sldMk cId="2525704466" sldId="2585"/>
        </pc:sldMkLst>
        <pc:spChg chg="mod">
          <ac:chgData name="Haensler Michael" userId="dda9f915-4129-4dad-90ba-a37fb0d85cd3" providerId="ADAL" clId="{42C45B63-9AB7-5E40-88D3-6D977AD6031F}" dt="2025-11-11T13:19:55.495" v="267" actId="255"/>
          <ac:spMkLst>
            <pc:docMk/>
            <pc:sldMk cId="2525704466" sldId="2585"/>
            <ac:spMk id="3" creationId="{A228378C-21E0-453B-B255-71BAC911E6C0}"/>
          </ac:spMkLst>
        </pc:spChg>
        <pc:spChg chg="mod">
          <ac:chgData name="Haensler Michael" userId="dda9f915-4129-4dad-90ba-a37fb0d85cd3" providerId="ADAL" clId="{42C45B63-9AB7-5E40-88D3-6D977AD6031F}" dt="2025-11-12T07:34:39.175" v="308"/>
          <ac:spMkLst>
            <pc:docMk/>
            <pc:sldMk cId="2525704466" sldId="2585"/>
            <ac:spMk id="4" creationId="{8AADA028-308D-430B-A45B-407D875A2351}"/>
          </ac:spMkLst>
        </pc:spChg>
      </pc:sldChg>
      <pc:sldChg chg="modSp mod">
        <pc:chgData name="Haensler Michael" userId="dda9f915-4129-4dad-90ba-a37fb0d85cd3" providerId="ADAL" clId="{42C45B63-9AB7-5E40-88D3-6D977AD6031F}" dt="2025-11-12T07:34:35.481" v="307"/>
        <pc:sldMkLst>
          <pc:docMk/>
          <pc:sldMk cId="2341195267" sldId="2588"/>
        </pc:sldMkLst>
        <pc:spChg chg="mod">
          <ac:chgData name="Haensler Michael" userId="dda9f915-4129-4dad-90ba-a37fb0d85cd3" providerId="ADAL" clId="{42C45B63-9AB7-5E40-88D3-6D977AD6031F}" dt="2025-11-11T13:15:05.102" v="255" actId="20577"/>
          <ac:spMkLst>
            <pc:docMk/>
            <pc:sldMk cId="2341195267" sldId="2588"/>
            <ac:spMk id="3" creationId="{46A0A87A-9D2A-F1F2-1EFB-1CBBB72762DA}"/>
          </ac:spMkLst>
        </pc:spChg>
        <pc:spChg chg="mod">
          <ac:chgData name="Haensler Michael" userId="dda9f915-4129-4dad-90ba-a37fb0d85cd3" providerId="ADAL" clId="{42C45B63-9AB7-5E40-88D3-6D977AD6031F}" dt="2025-11-12T07:34:35.481" v="307"/>
          <ac:spMkLst>
            <pc:docMk/>
            <pc:sldMk cId="2341195267" sldId="2588"/>
            <ac:spMk id="4" creationId="{1EBD6491-309E-11DD-D1BF-E914DF516096}"/>
          </ac:spMkLst>
        </pc:spChg>
      </pc:sldChg>
      <pc:sldChg chg="addSp delSp modSp mod delAnim modAnim">
        <pc:chgData name="Haensler Michael" userId="dda9f915-4129-4dad-90ba-a37fb0d85cd3" providerId="ADAL" clId="{42C45B63-9AB7-5E40-88D3-6D977AD6031F}" dt="2025-11-21T15:40:57.670" v="355" actId="478"/>
        <pc:sldMkLst>
          <pc:docMk/>
          <pc:sldMk cId="3551106651" sldId="2589"/>
        </pc:sldMkLst>
        <pc:spChg chg="mod">
          <ac:chgData name="Haensler Michael" userId="dda9f915-4129-4dad-90ba-a37fb0d85cd3" providerId="ADAL" clId="{42C45B63-9AB7-5E40-88D3-6D977AD6031F}" dt="2025-11-10T17:30:10.543" v="6" actId="20577"/>
          <ac:spMkLst>
            <pc:docMk/>
            <pc:sldMk cId="3551106651" sldId="2589"/>
            <ac:spMk id="2" creationId="{5CA489DB-0113-6888-377A-908CB2524263}"/>
          </ac:spMkLst>
        </pc:spChg>
        <pc:spChg chg="mod">
          <ac:chgData name="Haensler Michael" userId="dda9f915-4129-4dad-90ba-a37fb0d85cd3" providerId="ADAL" clId="{42C45B63-9AB7-5E40-88D3-6D977AD6031F}" dt="2025-11-12T07:34:41.828" v="309"/>
          <ac:spMkLst>
            <pc:docMk/>
            <pc:sldMk cId="3551106651" sldId="2589"/>
            <ac:spMk id="4" creationId="{3413325D-5E5E-F646-F333-9A5AD47BB8D4}"/>
          </ac:spMkLst>
        </pc:spChg>
        <pc:spChg chg="add mod">
          <ac:chgData name="Haensler Michael" userId="dda9f915-4129-4dad-90ba-a37fb0d85cd3" providerId="ADAL" clId="{42C45B63-9AB7-5E40-88D3-6D977AD6031F}" dt="2025-11-21T15:40:57.670" v="355" actId="478"/>
          <ac:spMkLst>
            <pc:docMk/>
            <pc:sldMk cId="3551106651" sldId="2589"/>
            <ac:spMk id="7" creationId="{58F4EC24-6B13-7F4C-B570-C61D17CA01AA}"/>
          </ac:spMkLst>
        </pc:spChg>
        <pc:picChg chg="add del mod">
          <ac:chgData name="Haensler Michael" userId="dda9f915-4129-4dad-90ba-a37fb0d85cd3" providerId="ADAL" clId="{42C45B63-9AB7-5E40-88D3-6D977AD6031F}" dt="2025-11-21T15:40:57.670" v="355" actId="478"/>
          <ac:picMkLst>
            <pc:docMk/>
            <pc:sldMk cId="3551106651" sldId="2589"/>
            <ac:picMk id="6" creationId="{35382E9C-06E2-130F-149B-E5BDC965088D}"/>
          </ac:picMkLst>
        </pc:picChg>
      </pc:sldChg>
      <pc:sldChg chg="modSp new mod">
        <pc:chgData name="Haensler Michael" userId="dda9f915-4129-4dad-90ba-a37fb0d85cd3" providerId="ADAL" clId="{42C45B63-9AB7-5E40-88D3-6D977AD6031F}" dt="2025-11-12T07:34:44.520" v="310"/>
        <pc:sldMkLst>
          <pc:docMk/>
          <pc:sldMk cId="2991575151" sldId="2590"/>
        </pc:sldMkLst>
        <pc:spChg chg="mod">
          <ac:chgData name="Haensler Michael" userId="dda9f915-4129-4dad-90ba-a37fb0d85cd3" providerId="ADAL" clId="{42C45B63-9AB7-5E40-88D3-6D977AD6031F}" dt="2025-11-10T17:30:27.816" v="24" actId="20577"/>
          <ac:spMkLst>
            <pc:docMk/>
            <pc:sldMk cId="2991575151" sldId="2590"/>
            <ac:spMk id="2" creationId="{BB3372C5-1394-0BD3-811C-922AD511BFCB}"/>
          </ac:spMkLst>
        </pc:spChg>
        <pc:spChg chg="mod">
          <ac:chgData name="Haensler Michael" userId="dda9f915-4129-4dad-90ba-a37fb0d85cd3" providerId="ADAL" clId="{42C45B63-9AB7-5E40-88D3-6D977AD6031F}" dt="2025-11-11T13:19:43.173" v="264" actId="403"/>
          <ac:spMkLst>
            <pc:docMk/>
            <pc:sldMk cId="2991575151" sldId="2590"/>
            <ac:spMk id="3" creationId="{5D32C03D-333F-0455-9E0E-2FF70885CAC2}"/>
          </ac:spMkLst>
        </pc:spChg>
        <pc:spChg chg="mod">
          <ac:chgData name="Haensler Michael" userId="dda9f915-4129-4dad-90ba-a37fb0d85cd3" providerId="ADAL" clId="{42C45B63-9AB7-5E40-88D3-6D977AD6031F}" dt="2025-11-12T07:34:44.520" v="310"/>
          <ac:spMkLst>
            <pc:docMk/>
            <pc:sldMk cId="2991575151" sldId="2590"/>
            <ac:spMk id="4" creationId="{0D66EDCA-6C1F-74B5-60B4-D35DDFCC3F5B}"/>
          </ac:spMkLst>
        </pc:spChg>
        <pc:picChg chg="mod">
          <ac:chgData name="Haensler Michael" userId="dda9f915-4129-4dad-90ba-a37fb0d85cd3" providerId="ADAL" clId="{42C45B63-9AB7-5E40-88D3-6D977AD6031F}" dt="2025-11-10T19:14:47.545" v="252" actId="1076"/>
          <ac:picMkLst>
            <pc:docMk/>
            <pc:sldMk cId="2991575151" sldId="2590"/>
            <ac:picMk id="7" creationId="{50CE2C5C-45A5-022F-D59C-34F5C245C10F}"/>
          </ac:picMkLst>
        </pc:picChg>
      </pc:sldChg>
      <pc:sldChg chg="modSp new mod">
        <pc:chgData name="Haensler Michael" userId="dda9f915-4129-4dad-90ba-a37fb0d85cd3" providerId="ADAL" clId="{42C45B63-9AB7-5E40-88D3-6D977AD6031F}" dt="2025-11-12T07:34:51.262" v="312"/>
        <pc:sldMkLst>
          <pc:docMk/>
          <pc:sldMk cId="3745491769" sldId="2591"/>
        </pc:sldMkLst>
        <pc:spChg chg="mod">
          <ac:chgData name="Haensler Michael" userId="dda9f915-4129-4dad-90ba-a37fb0d85cd3" providerId="ADAL" clId="{42C45B63-9AB7-5E40-88D3-6D977AD6031F}" dt="2025-11-10T17:30:46.703" v="42" actId="20577"/>
          <ac:spMkLst>
            <pc:docMk/>
            <pc:sldMk cId="3745491769" sldId="2591"/>
            <ac:spMk id="2" creationId="{A50C836A-0D4F-A17B-8C79-196A8910FCA9}"/>
          </ac:spMkLst>
        </pc:spChg>
        <pc:spChg chg="mod">
          <ac:chgData name="Haensler Michael" userId="dda9f915-4129-4dad-90ba-a37fb0d85cd3" providerId="ADAL" clId="{42C45B63-9AB7-5E40-88D3-6D977AD6031F}" dt="2025-11-12T07:34:51.262" v="312"/>
          <ac:spMkLst>
            <pc:docMk/>
            <pc:sldMk cId="3745491769" sldId="2591"/>
            <ac:spMk id="4" creationId="{5E8D24FE-3754-D96C-EE1E-36B4E570F664}"/>
          </ac:spMkLst>
        </pc:spChg>
        <pc:spChg chg="mod">
          <ac:chgData name="Haensler Michael" userId="dda9f915-4129-4dad-90ba-a37fb0d85cd3" providerId="ADAL" clId="{42C45B63-9AB7-5E40-88D3-6D977AD6031F}" dt="2025-11-11T13:19:13.177" v="263" actId="403"/>
          <ac:spMkLst>
            <pc:docMk/>
            <pc:sldMk cId="3745491769" sldId="2591"/>
            <ac:spMk id="8" creationId="{CADE4A24-CAFD-79DC-B66B-0AD02FADAC42}"/>
          </ac:spMkLst>
        </pc:spChg>
        <pc:picChg chg="mod">
          <ac:chgData name="Haensler Michael" userId="dda9f915-4129-4dad-90ba-a37fb0d85cd3" providerId="ADAL" clId="{42C45B63-9AB7-5E40-88D3-6D977AD6031F}" dt="2025-11-12T07:31:33.059" v="272" actId="1076"/>
          <ac:picMkLst>
            <pc:docMk/>
            <pc:sldMk cId="3745491769" sldId="2591"/>
            <ac:picMk id="6" creationId="{B4478A5A-2EE6-697A-13F2-38FA12762145}"/>
          </ac:picMkLst>
        </pc:picChg>
      </pc:sldChg>
      <pc:sldChg chg="modSp mod">
        <pc:chgData name="Haensler Michael" userId="dda9f915-4129-4dad-90ba-a37fb0d85cd3" providerId="ADAL" clId="{42C45B63-9AB7-5E40-88D3-6D977AD6031F}" dt="2025-11-12T07:34:29.805" v="306" actId="20577"/>
        <pc:sldMkLst>
          <pc:docMk/>
          <pc:sldMk cId="4174139207" sldId="2592"/>
        </pc:sldMkLst>
        <pc:spChg chg="mod">
          <ac:chgData name="Haensler Michael" userId="dda9f915-4129-4dad-90ba-a37fb0d85cd3" providerId="ADAL" clId="{42C45B63-9AB7-5E40-88D3-6D977AD6031F}" dt="2025-11-12T07:34:29.805" v="306" actId="20577"/>
          <ac:spMkLst>
            <pc:docMk/>
            <pc:sldMk cId="4174139207" sldId="2592"/>
            <ac:spMk id="4" creationId="{92629EFE-0EB6-3A55-8047-06B6A0691B7B}"/>
          </ac:spMkLst>
        </pc:spChg>
      </pc:sldChg>
      <pc:sldChg chg="modSp ord">
        <pc:chgData name="Haensler Michael" userId="dda9f915-4129-4dad-90ba-a37fb0d85cd3" providerId="ADAL" clId="{42C45B63-9AB7-5E40-88D3-6D977AD6031F}" dt="2025-11-12T07:34:48.254" v="311"/>
        <pc:sldMkLst>
          <pc:docMk/>
          <pc:sldMk cId="1107459028" sldId="2593"/>
        </pc:sldMkLst>
        <pc:spChg chg="mod">
          <ac:chgData name="Haensler Michael" userId="dda9f915-4129-4dad-90ba-a37fb0d85cd3" providerId="ADAL" clId="{42C45B63-9AB7-5E40-88D3-6D977AD6031F}" dt="2025-11-12T07:34:48.254" v="311"/>
          <ac:spMkLst>
            <pc:docMk/>
            <pc:sldMk cId="1107459028" sldId="2593"/>
            <ac:spMk id="4" creationId="{B8885B25-81AC-F86B-C150-1635E9AD4E76}"/>
          </ac:spMkLst>
        </pc:spChg>
      </pc:sldChg>
      <pc:sldChg chg="modSp">
        <pc:chgData name="Haensler Michael" userId="dda9f915-4129-4dad-90ba-a37fb0d85cd3" providerId="ADAL" clId="{42C45B63-9AB7-5E40-88D3-6D977AD6031F}" dt="2025-11-12T07:34:53.862" v="313"/>
        <pc:sldMkLst>
          <pc:docMk/>
          <pc:sldMk cId="680233469" sldId="2594"/>
        </pc:sldMkLst>
        <pc:spChg chg="mod">
          <ac:chgData name="Haensler Michael" userId="dda9f915-4129-4dad-90ba-a37fb0d85cd3" providerId="ADAL" clId="{42C45B63-9AB7-5E40-88D3-6D977AD6031F}" dt="2025-11-12T07:34:53.862" v="313"/>
          <ac:spMkLst>
            <pc:docMk/>
            <pc:sldMk cId="680233469" sldId="2594"/>
            <ac:spMk id="4" creationId="{12AC7DE2-CDC5-9F3D-9ED5-861520EA3A3B}"/>
          </ac:spMkLst>
        </pc:spChg>
      </pc:sldChg>
      <pc:sldChg chg="modSp add mod">
        <pc:chgData name="Haensler Michael" userId="dda9f915-4129-4dad-90ba-a37fb0d85cd3" providerId="ADAL" clId="{42C45B63-9AB7-5E40-88D3-6D977AD6031F}" dt="2025-11-12T07:40:06.252" v="354" actId="1076"/>
        <pc:sldMkLst>
          <pc:docMk/>
          <pc:sldMk cId="1719908370" sldId="2595"/>
        </pc:sldMkLst>
        <pc:spChg chg="mod">
          <ac:chgData name="Haensler Michael" userId="dda9f915-4129-4dad-90ba-a37fb0d85cd3" providerId="ADAL" clId="{42C45B63-9AB7-5E40-88D3-6D977AD6031F}" dt="2025-11-12T07:40:06.252" v="354" actId="1076"/>
          <ac:spMkLst>
            <pc:docMk/>
            <pc:sldMk cId="1719908370" sldId="2595"/>
            <ac:spMk id="6" creationId="{7A22E2D8-E588-9C25-25E7-3CE6BF432045}"/>
          </ac:spMkLst>
        </pc:spChg>
      </pc:sldChg>
    </pc:docChg>
  </pc:docChgLst>
  <pc:docChgLst>
    <pc:chgData name="Fellegger Lukas" userId="S::211witb05@o365.htl-leoben.at::a22a38ce-a7b7-4a62-af0e-48eea1e6566f" providerId="AD" clId="Web-{F29DCAC7-3FEE-93BE-D8C2-76A1CB67EDC2}"/>
    <pc:docChg chg="modSld">
      <pc:chgData name="Fellegger Lukas" userId="S::211witb05@o365.htl-leoben.at::a22a38ce-a7b7-4a62-af0e-48eea1e6566f" providerId="AD" clId="Web-{F29DCAC7-3FEE-93BE-D8C2-76A1CB67EDC2}" dt="2025-11-11T12:19:54.753" v="260" actId="1076"/>
      <pc:docMkLst>
        <pc:docMk/>
      </pc:docMkLst>
      <pc:sldChg chg="modSp">
        <pc:chgData name="Fellegger Lukas" userId="S::211witb05@o365.htl-leoben.at::a22a38ce-a7b7-4a62-af0e-48eea1e6566f" providerId="AD" clId="Web-{F29DCAC7-3FEE-93BE-D8C2-76A1CB67EDC2}" dt="2025-11-11T12:19:22.877" v="249" actId="20577"/>
        <pc:sldMkLst>
          <pc:docMk/>
          <pc:sldMk cId="3745491769" sldId="2591"/>
        </pc:sldMkLst>
        <pc:spChg chg="mod">
          <ac:chgData name="Fellegger Lukas" userId="S::211witb05@o365.htl-leoben.at::a22a38ce-a7b7-4a62-af0e-48eea1e6566f" providerId="AD" clId="Web-{F29DCAC7-3FEE-93BE-D8C2-76A1CB67EDC2}" dt="2025-11-11T12:19:22.877" v="249" actId="20577"/>
          <ac:spMkLst>
            <pc:docMk/>
            <pc:sldMk cId="3745491769" sldId="2591"/>
            <ac:spMk id="8" creationId="{CADE4A24-CAFD-79DC-B66B-0AD02FADAC42}"/>
          </ac:spMkLst>
        </pc:spChg>
      </pc:sldChg>
      <pc:sldChg chg="modSp">
        <pc:chgData name="Fellegger Lukas" userId="S::211witb05@o365.htl-leoben.at::a22a38ce-a7b7-4a62-af0e-48eea1e6566f" providerId="AD" clId="Web-{F29DCAC7-3FEE-93BE-D8C2-76A1CB67EDC2}" dt="2025-11-11T12:19:54.753" v="260" actId="1076"/>
        <pc:sldMkLst>
          <pc:docMk/>
          <pc:sldMk cId="680233469" sldId="2594"/>
        </pc:sldMkLst>
        <pc:picChg chg="mod">
          <ac:chgData name="Fellegger Lukas" userId="S::211witb05@o365.htl-leoben.at::a22a38ce-a7b7-4a62-af0e-48eea1e6566f" providerId="AD" clId="Web-{F29DCAC7-3FEE-93BE-D8C2-76A1CB67EDC2}" dt="2025-11-11T12:19:40.768" v="254" actId="1076"/>
          <ac:picMkLst>
            <pc:docMk/>
            <pc:sldMk cId="680233469" sldId="2594"/>
            <ac:picMk id="6" creationId="{0EACAF2B-2DC1-AF36-4018-1F49148A4132}"/>
          </ac:picMkLst>
        </pc:picChg>
        <pc:picChg chg="mod">
          <ac:chgData name="Fellegger Lukas" userId="S::211witb05@o365.htl-leoben.at::a22a38ce-a7b7-4a62-af0e-48eea1e6566f" providerId="AD" clId="Web-{F29DCAC7-3FEE-93BE-D8C2-76A1CB67EDC2}" dt="2025-11-11T12:19:54.753" v="260" actId="1076"/>
          <ac:picMkLst>
            <pc:docMk/>
            <pc:sldMk cId="680233469" sldId="2594"/>
            <ac:picMk id="7" creationId="{4D578EEA-26AD-ECAD-D7B0-7115049C91D8}"/>
          </ac:picMkLst>
        </pc:picChg>
        <pc:picChg chg="mod">
          <ac:chgData name="Fellegger Lukas" userId="S::211witb05@o365.htl-leoben.at::a22a38ce-a7b7-4a62-af0e-48eea1e6566f" providerId="AD" clId="Web-{F29DCAC7-3FEE-93BE-D8C2-76A1CB67EDC2}" dt="2025-11-11T12:19:48.331" v="258" actId="1076"/>
          <ac:picMkLst>
            <pc:docMk/>
            <pc:sldMk cId="680233469" sldId="2594"/>
            <ac:picMk id="8" creationId="{C36F1F73-8AE6-59F5-56ED-F06BB297085D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6" y="1"/>
            <a:ext cx="3075647" cy="511486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1999" y="1"/>
            <a:ext cx="3075646" cy="511486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r">
              <a:defRPr sz="1300"/>
            </a:lvl1pPr>
          </a:lstStyle>
          <a:p>
            <a:fld id="{4597EA2D-D11E-4F11-940E-96FC3DC86B48}" type="datetimeFigureOut">
              <a:rPr lang="de-DE" smtClean="0"/>
              <a:pPr/>
              <a:t>21.11.25</a:t>
            </a:fld>
            <a:endParaRPr lang="de-AT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6" y="9721499"/>
            <a:ext cx="3075647" cy="511485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1999" y="9721499"/>
            <a:ext cx="3075646" cy="511485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r">
              <a:defRPr sz="1300"/>
            </a:lvl1pPr>
          </a:lstStyle>
          <a:p>
            <a:fld id="{ED1FD422-38C1-46E5-AEB3-FCA53D65A208}" type="slidenum">
              <a:rPr lang="de-AT" smtClean="0"/>
              <a:pPr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33588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1299" y="1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/>
          <a:lstStyle>
            <a:lvl1pPr algn="r">
              <a:defRPr sz="1300"/>
            </a:lvl1pPr>
          </a:lstStyle>
          <a:p>
            <a:fld id="{25FA59D5-1C02-4780-AF81-09ADAD492357}" type="datetimeFigureOut">
              <a:rPr lang="de-AT" smtClean="0"/>
              <a:pPr/>
              <a:t>21.11.25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6763"/>
            <a:ext cx="6819900" cy="383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519" tIns="47259" rIns="94519" bIns="47259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09931" y="4861442"/>
            <a:ext cx="5679440" cy="4605576"/>
          </a:xfrm>
          <a:prstGeom prst="rect">
            <a:avLst/>
          </a:prstGeom>
        </p:spPr>
        <p:txBody>
          <a:bodyPr vert="horz" lIns="94519" tIns="47259" rIns="94519" bIns="47259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l">
              <a:defRPr sz="13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1299" y="9721106"/>
            <a:ext cx="3076364" cy="511731"/>
          </a:xfrm>
          <a:prstGeom prst="rect">
            <a:avLst/>
          </a:prstGeom>
        </p:spPr>
        <p:txBody>
          <a:bodyPr vert="horz" lIns="94519" tIns="47259" rIns="94519" bIns="47259" rtlCol="0" anchor="b"/>
          <a:lstStyle>
            <a:lvl1pPr algn="r">
              <a:defRPr sz="1300"/>
            </a:lvl1pPr>
          </a:lstStyle>
          <a:p>
            <a:fld id="{7AA6D168-C717-485B-B0C8-699ECBDF2CFF}" type="slidenum">
              <a:rPr lang="de-AT" smtClean="0"/>
              <a:pPr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77337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139700" y="766763"/>
            <a:ext cx="6819900" cy="3836987"/>
          </a:xfrm>
        </p:spPr>
        <p:txBody>
          <a:bodyPr/>
          <a:lstStyle/>
          <a:p>
            <a:endParaRPr lang="de-AT"/>
          </a:p>
        </p:txBody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A6D168-C717-485B-B0C8-699ECBDF2CFF}" type="slidenum">
              <a:rPr lang="de-AT" smtClean="0"/>
              <a:pPr/>
              <a:t>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93239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7E9C62-3387-8F0D-1722-7CF8A0EDC8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AD1F7E0-6958-1CA1-2C91-1F91BE7B82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9700" y="766763"/>
            <a:ext cx="6819900" cy="3836987"/>
          </a:xfrm>
        </p:spPr>
        <p:txBody>
          <a:bodyPr/>
          <a:lstStyle/>
          <a:p>
            <a:endParaRPr lang="de-AT"/>
          </a:p>
        </p:txBody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7BBB349-7463-0ED9-A6CB-9E8CB95ADB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BD66C34-6292-5B75-7296-832826CE1D5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AA6D168-C717-485B-B0C8-699ECBDF2CFF}" type="slidenum">
              <a:rPr lang="de-AT" smtClean="0"/>
              <a:pPr/>
              <a:t>11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777186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3DBAB2-6CCA-40C7-8885-2C056A77E284}" type="datetime1">
              <a:rPr lang="de-AT" smtClean="0"/>
              <a:t>21.11.25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AT"/>
              <a:t>Diplomarbeit Name, Name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000"/>
            </a:lvl1pPr>
          </a:lstStyle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sp>
        <p:nvSpPr>
          <p:cNvPr id="14" name="Textfeld 13"/>
          <p:cNvSpPr txBox="1"/>
          <p:nvPr userDrawn="1"/>
        </p:nvSpPr>
        <p:spPr>
          <a:xfrm>
            <a:off x="1967541" y="6381328"/>
            <a:ext cx="268829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AT" sz="1100">
                <a:solidFill>
                  <a:schemeClr val="bg1">
                    <a:lumMod val="50000"/>
                  </a:schemeClr>
                </a:solidFill>
                <a:latin typeface="Adobe Gothic Std B" pitchFamily="34" charset="-128"/>
                <a:ea typeface="Adobe Gothic Std B" pitchFamily="34" charset="-128"/>
              </a:rPr>
              <a:t>www.</a:t>
            </a:r>
            <a:r>
              <a:rPr lang="de-AT" sz="1600">
                <a:solidFill>
                  <a:schemeClr val="bg1">
                    <a:lumMod val="50000"/>
                  </a:schemeClr>
                </a:solidFill>
                <a:latin typeface="Adobe Gothic Std B" pitchFamily="34" charset="-128"/>
                <a:ea typeface="Adobe Gothic Std B" pitchFamily="34" charset="-128"/>
              </a:rPr>
              <a:t>htl-</a:t>
            </a:r>
            <a:r>
              <a:rPr lang="de-AT" sz="1600">
                <a:solidFill>
                  <a:schemeClr val="tx2"/>
                </a:solidFill>
                <a:latin typeface="Adobe Gothic Std B" pitchFamily="34" charset="-128"/>
                <a:ea typeface="Adobe Gothic Std B" pitchFamily="34" charset="-128"/>
              </a:rPr>
              <a:t>leoben</a:t>
            </a:r>
            <a:r>
              <a:rPr lang="de-AT" sz="1100">
                <a:solidFill>
                  <a:schemeClr val="bg1">
                    <a:lumMod val="50000"/>
                  </a:schemeClr>
                </a:solidFill>
                <a:latin typeface="Adobe Gothic Std B" pitchFamily="34" charset="-128"/>
                <a:ea typeface="Adobe Gothic Std B" pitchFamily="34" charset="-128"/>
              </a:rPr>
              <a:t>.at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0AF41BCF-DE93-46E8-96C4-64339D1576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66800" y="259200"/>
            <a:ext cx="6224367" cy="12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057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9158" y="188640"/>
            <a:ext cx="10270380" cy="720080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09600" y="1052739"/>
            <a:ext cx="10972800" cy="507342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B591F-AE7F-406B-977E-415D708CD05B}" type="datetime1">
              <a:rPr lang="de-AT" smtClean="0"/>
              <a:t>21.11.25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>
            <a:lvl1pPr>
              <a:defRPr sz="1600" b="1"/>
            </a:lvl1pPr>
          </a:lstStyle>
          <a:p>
            <a:r>
              <a:rPr lang="de-AT"/>
              <a:t>Diplomarbeit Name, Name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cxnSp>
        <p:nvCxnSpPr>
          <p:cNvPr id="9" name="Gerade Verbindung 8"/>
          <p:cNvCxnSpPr/>
          <p:nvPr userDrawn="1"/>
        </p:nvCxnSpPr>
        <p:spPr>
          <a:xfrm>
            <a:off x="623392" y="980728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8"/>
          <p:cNvCxnSpPr/>
          <p:nvPr userDrawn="1"/>
        </p:nvCxnSpPr>
        <p:spPr>
          <a:xfrm>
            <a:off x="623392" y="6237312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Grafik 11">
            <a:extLst>
              <a:ext uri="{FF2B5EF4-FFF2-40B4-BE49-F238E27FC236}">
                <a16:creationId xmlns:a16="http://schemas.microsoft.com/office/drawing/2014/main" id="{614C7656-561A-4230-AE49-F934B21548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69600" y="6357600"/>
            <a:ext cx="1780861" cy="3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896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0608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09600" y="103179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97600" y="103179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D4213-31A7-43A9-B381-650B72838F3D}" type="datetime1">
              <a:rPr lang="de-AT" smtClean="0"/>
              <a:t>21.11.25</a:t>
            </a:fld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cxnSp>
        <p:nvCxnSpPr>
          <p:cNvPr id="26" name="Gerade Verbindung 8">
            <a:extLst>
              <a:ext uri="{FF2B5EF4-FFF2-40B4-BE49-F238E27FC236}">
                <a16:creationId xmlns:a16="http://schemas.microsoft.com/office/drawing/2014/main" id="{B231FD8D-BD46-413B-B98F-46B87457439F}"/>
              </a:ext>
            </a:extLst>
          </p:cNvPr>
          <p:cNvCxnSpPr/>
          <p:nvPr userDrawn="1"/>
        </p:nvCxnSpPr>
        <p:spPr>
          <a:xfrm>
            <a:off x="623392" y="980728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8">
            <a:extLst>
              <a:ext uri="{FF2B5EF4-FFF2-40B4-BE49-F238E27FC236}">
                <a16:creationId xmlns:a16="http://schemas.microsoft.com/office/drawing/2014/main" id="{FF9F6E03-68AB-4FB8-BF89-42F3F9730FF5}"/>
              </a:ext>
            </a:extLst>
          </p:cNvPr>
          <p:cNvCxnSpPr/>
          <p:nvPr userDrawn="1"/>
        </p:nvCxnSpPr>
        <p:spPr>
          <a:xfrm>
            <a:off x="623392" y="6237312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Fußzeilenplatzhalter 4">
            <a:extLst>
              <a:ext uri="{FF2B5EF4-FFF2-40B4-BE49-F238E27FC236}">
                <a16:creationId xmlns:a16="http://schemas.microsoft.com/office/drawing/2014/main" id="{61780AA7-F848-43F9-AE0D-14BBE9A66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>
            <a:lvl1pPr>
              <a:defRPr sz="1600" b="1"/>
            </a:lvl1pPr>
          </a:lstStyle>
          <a:p>
            <a:r>
              <a:rPr lang="de-AT"/>
              <a:t>Diplomarbeit Name, Name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16B0F48-B7CD-4678-8B22-ED12B938C2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69600" y="6357600"/>
            <a:ext cx="1780861" cy="3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516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639762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Titelmasterformat durch Klicken bearbeiten</a:t>
            </a:r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941989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09600" y="1705316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93369" y="941989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93369" y="1705316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23C63-4118-48BA-956A-11DEEC1AA07D}" type="datetime1">
              <a:rPr lang="de-AT" smtClean="0"/>
              <a:t>21.11.25</a:t>
            </a:fld>
            <a:endParaRPr lang="de-AT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  <p:cxnSp>
        <p:nvCxnSpPr>
          <p:cNvPr id="12" name="Gerade Verbindung 8">
            <a:extLst>
              <a:ext uri="{FF2B5EF4-FFF2-40B4-BE49-F238E27FC236}">
                <a16:creationId xmlns:a16="http://schemas.microsoft.com/office/drawing/2014/main" id="{D2F1EB9E-8380-425B-B884-1A5E1DD9E9F2}"/>
              </a:ext>
            </a:extLst>
          </p:cNvPr>
          <p:cNvCxnSpPr/>
          <p:nvPr userDrawn="1"/>
        </p:nvCxnSpPr>
        <p:spPr>
          <a:xfrm>
            <a:off x="623392" y="980728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8">
            <a:extLst>
              <a:ext uri="{FF2B5EF4-FFF2-40B4-BE49-F238E27FC236}">
                <a16:creationId xmlns:a16="http://schemas.microsoft.com/office/drawing/2014/main" id="{C32164E0-C3F5-4411-BA01-05D65208091F}"/>
              </a:ext>
            </a:extLst>
          </p:cNvPr>
          <p:cNvCxnSpPr/>
          <p:nvPr userDrawn="1"/>
        </p:nvCxnSpPr>
        <p:spPr>
          <a:xfrm>
            <a:off x="623392" y="6237312"/>
            <a:ext cx="11616000" cy="0"/>
          </a:xfrm>
          <a:prstGeom prst="line">
            <a:avLst/>
          </a:prstGeom>
          <a:ln w="19050">
            <a:gradFill>
              <a:gsLst>
                <a:gs pos="0">
                  <a:srgbClr val="DDEBCF"/>
                </a:gs>
                <a:gs pos="50000">
                  <a:srgbClr val="9CB86E"/>
                </a:gs>
                <a:gs pos="100000">
                  <a:srgbClr val="156B13"/>
                </a:gs>
              </a:gsLst>
              <a:lin ang="5400000" scaled="0"/>
            </a:gradFill>
          </a:ln>
          <a:scene3d>
            <a:camera prst="orthographicFront"/>
            <a:lightRig rig="threePt" dir="t"/>
          </a:scene3d>
          <a:sp3d extrusionH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ußzeilenplatzhalter 4">
            <a:extLst>
              <a:ext uri="{FF2B5EF4-FFF2-40B4-BE49-F238E27FC236}">
                <a16:creationId xmlns:a16="http://schemas.microsoft.com/office/drawing/2014/main" id="{155BF4B4-4484-4D9C-BFD8-E75462DA4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39617" y="6356353"/>
            <a:ext cx="8160907" cy="365125"/>
          </a:xfrm>
        </p:spPr>
        <p:txBody>
          <a:bodyPr/>
          <a:lstStyle>
            <a:lvl1pPr>
              <a:defRPr sz="1600" b="1"/>
            </a:lvl1pPr>
          </a:lstStyle>
          <a:p>
            <a:r>
              <a:rPr lang="de-AT"/>
              <a:t>Diplomarbeit Name, Name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F5378A7E-CD4F-4738-BF47-8D1B09A9131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69600" y="6357600"/>
            <a:ext cx="1780861" cy="37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467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de-AT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B355E-663F-46F6-A58A-7E827B834F26}" type="datetime1">
              <a:rPr lang="de-AT" smtClean="0"/>
              <a:t>21.11.25</a:t>
            </a:fld>
            <a:endParaRPr lang="de-AT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AT"/>
              <a:t>Diplomarbeit Name, Name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D6803-3BAA-44F6-A698-23D950C9713B}" type="slidenum">
              <a:rPr lang="de-AT" smtClean="0"/>
              <a:pPr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8408440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help.untis.at/hc/de/articles/4403351094034-General-documentation-for-integration-partners" TargetMode="External"/><Relationship Id="rId3" Type="http://schemas.openxmlformats.org/officeDocument/2006/relationships/hyperlink" Target="https://infopoints.com/" TargetMode="External"/><Relationship Id="rId7" Type="http://schemas.openxmlformats.org/officeDocument/2006/relationships/hyperlink" Target="https://vite.dev/guide/features" TargetMode="External"/><Relationship Id="rId2" Type="http://schemas.openxmlformats.org/officeDocument/2006/relationships/hyperlink" Target="https://epub.uni-regensburg.de/10868/1/Knowledge_Management_und_Kommunikationssysteme.pdf#page=137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ct.dev/reference/react" TargetMode="External"/><Relationship Id="rId5" Type="http://schemas.openxmlformats.org/officeDocument/2006/relationships/hyperlink" Target="https://helpx.adobe.com/at/xd/user-guide.html" TargetMode="External"/><Relationship Id="rId4" Type="http://schemas.openxmlformats.org/officeDocument/2006/relationships/hyperlink" Target="https://www.eca.europa.eu/en/sustainable-development-goals" TargetMode="External"/><Relationship Id="rId9" Type="http://schemas.openxmlformats.org/officeDocument/2006/relationships/hyperlink" Target="https://getcockpit.com/documentation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26"/>
          <p:cNvSpPr txBox="1">
            <a:spLocks noChangeArrowheads="1"/>
          </p:cNvSpPr>
          <p:nvPr/>
        </p:nvSpPr>
        <p:spPr>
          <a:xfrm>
            <a:off x="2391398" y="2253048"/>
            <a:ext cx="7409203" cy="1461231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de-AT" sz="3000" b="1" dirty="0">
                <a:solidFill>
                  <a:srgbClr val="9BBB59"/>
                </a:solidFill>
              </a:rPr>
              <a:t>Digitales Infopoint-System zur Orientierung und Informationsvermittlung an der HTL Leoben </a:t>
            </a:r>
          </a:p>
          <a:p>
            <a:pPr lvl="0" algn="ctr">
              <a:spcBef>
                <a:spcPct val="0"/>
              </a:spcBef>
              <a:defRPr/>
            </a:pPr>
            <a:endParaRPr lang="de-DE" sz="3000" dirty="0">
              <a:solidFill>
                <a:srgbClr val="0070C0"/>
              </a:solidFill>
            </a:endParaRPr>
          </a:p>
        </p:txBody>
      </p:sp>
      <p:sp>
        <p:nvSpPr>
          <p:cNvPr id="7" name="Text Box 1030">
            <a:extLst>
              <a:ext uri="{FF2B5EF4-FFF2-40B4-BE49-F238E27FC236}">
                <a16:creationId xmlns:a16="http://schemas.microsoft.com/office/drawing/2014/main" id="{ED76D2C5-1C5A-49E1-B111-D7EA454A9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9826" y="4049370"/>
            <a:ext cx="1872343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Ins="54000">
            <a:spAutoFit/>
          </a:bodyPr>
          <a:lstStyle/>
          <a:p>
            <a:r>
              <a:rPr lang="nl-NL" sz="2000"/>
              <a:t>Michael Hänsler</a:t>
            </a:r>
          </a:p>
          <a:p>
            <a:r>
              <a:rPr lang="nl-NL" sz="2000"/>
              <a:t>Simon Moser</a:t>
            </a:r>
          </a:p>
          <a:p>
            <a:r>
              <a:rPr lang="nl-NL" sz="2000"/>
              <a:t>Lukas Fellegger</a:t>
            </a:r>
          </a:p>
        </p:txBody>
      </p:sp>
      <p:sp>
        <p:nvSpPr>
          <p:cNvPr id="8" name="Text Box 1030">
            <a:extLst>
              <a:ext uri="{FF2B5EF4-FFF2-40B4-BE49-F238E27FC236}">
                <a16:creationId xmlns:a16="http://schemas.microsoft.com/office/drawing/2014/main" id="{7CF2A42E-995E-450D-9017-7EE5A0A26C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7244" y="6314904"/>
            <a:ext cx="183750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54000" bIns="45720" anchor="t">
            <a:spAutoFit/>
          </a:bodyPr>
          <a:lstStyle/>
          <a:p>
            <a:r>
              <a:rPr lang="de-AT"/>
              <a:t>Stand: 12.11.2025</a:t>
            </a:r>
          </a:p>
        </p:txBody>
      </p:sp>
      <p:sp>
        <p:nvSpPr>
          <p:cNvPr id="5" name="Text Box 1030">
            <a:extLst>
              <a:ext uri="{FF2B5EF4-FFF2-40B4-BE49-F238E27FC236}">
                <a16:creationId xmlns:a16="http://schemas.microsoft.com/office/drawing/2014/main" id="{549EEA25-235A-4DB2-B18D-8226E1B72D9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89380" y="5400124"/>
            <a:ext cx="301323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54000" bIns="45720" anchor="t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AT"/>
              <a:t>Betreuer: Markus Zacharias</a:t>
            </a:r>
          </a:p>
          <a:p>
            <a:pPr algn="r"/>
            <a:r>
              <a:rPr lang="de-AT">
                <a:ea typeface="Calibri"/>
                <a:cs typeface="Calibri"/>
              </a:rPr>
              <a:t>Firmenpartner: HTL Leoben</a:t>
            </a:r>
          </a:p>
        </p:txBody>
      </p:sp>
    </p:spTree>
    <p:extLst>
      <p:ext uri="{BB962C8B-B14F-4D97-AF65-F5344CB8AC3E}">
        <p14:creationId xmlns:p14="http://schemas.microsoft.com/office/powerpoint/2010/main" val="3194803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96C6BA-99A1-43F4-92B8-B6D762EF0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Literatur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28378C-21E0-453B-B255-71BAC911E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166069"/>
            <a:ext cx="10972800" cy="4748169"/>
          </a:xfrm>
        </p:spPr>
        <p:txBody>
          <a:bodyPr vert="horz" lIns="91440" tIns="45720" rIns="91440" bIns="45720" rtlCol="0" anchor="t"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de-DE" dirty="0"/>
              <a:t>Bis dato durchgesehen:</a:t>
            </a:r>
            <a:endParaRPr lang="de-AT" dirty="0"/>
          </a:p>
          <a:p>
            <a:pPr lvl="1">
              <a:lnSpc>
                <a:spcPct val="120000"/>
              </a:lnSpc>
            </a:pPr>
            <a:r>
              <a:rPr lang="de-DE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https://epub.uni-regensburg.de/10868/1/Knowledge_Management_und_Kommunikationssysteme.pdf#page=137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(Aufgerufen: 18.06.25)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https://infopoints.com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(Aufgerufen: 22.06.25)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https://www.eca.europa.eu/en/sustainable-development-goals</a:t>
            </a:r>
            <a:r>
              <a:rPr lang="de-DE" dirty="0"/>
              <a:t> </a:t>
            </a:r>
            <a:br>
              <a:rPr lang="de-DE" dirty="0"/>
            </a:br>
            <a:r>
              <a:rPr lang="de-DE" dirty="0"/>
              <a:t>(Aufgerufen: 22.06.25)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https://helpx.adobe.com/at/xd/user-guide.html</a:t>
            </a:r>
            <a:br>
              <a:rPr lang="de-DE" dirty="0"/>
            </a:br>
            <a:r>
              <a:rPr lang="de-DE" dirty="0"/>
              <a:t>(Aufgerufen: 20.09.25)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https://react.dev/reference/react</a:t>
            </a:r>
            <a:br>
              <a:rPr lang="de-DE" dirty="0"/>
            </a:br>
            <a:r>
              <a:rPr lang="de-DE" dirty="0"/>
              <a:t>(Aufgerufen: 08.10.25)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https://vite.dev/guide/features</a:t>
            </a:r>
            <a:br>
              <a:rPr lang="de-DE" dirty="0"/>
            </a:br>
            <a:r>
              <a:rPr lang="de-DE" dirty="0"/>
              <a:t>(Aufgerufen: 08.10.25)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https://help.untis.at/hc/de/articles/4403351094034-General-documentation-for-integration-partners</a:t>
            </a:r>
            <a:br>
              <a:rPr lang="de-DE" dirty="0"/>
            </a:br>
            <a:r>
              <a:rPr lang="de-DE" dirty="0"/>
              <a:t>(Aufgerufen: 09.10.25)</a:t>
            </a:r>
          </a:p>
          <a:p>
            <a:pPr lvl="1">
              <a:lnSpc>
                <a:spcPct val="120000"/>
              </a:lnSpc>
            </a:pPr>
            <a:r>
              <a:rPr lang="de-DE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https://getcockpit.com/documentation</a:t>
            </a:r>
            <a:br>
              <a:rPr lang="de-DE" dirty="0"/>
            </a:br>
            <a:r>
              <a:rPr lang="de-DE" dirty="0"/>
              <a:t>(Aufgerufen: 11.10.25)</a:t>
            </a:r>
          </a:p>
          <a:p>
            <a:pPr lvl="1">
              <a:lnSpc>
                <a:spcPct val="120000"/>
              </a:lnSpc>
            </a:pP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AADA028-308D-430B-A45B-407D875A2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Infopoint – Hänsler – Moser – Fellegger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B38338F-922C-40A7-B140-637B82770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10</a:t>
            </a:fld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929837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88E23-8483-4BC2-2386-C82FDAF0F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26">
            <a:extLst>
              <a:ext uri="{FF2B5EF4-FFF2-40B4-BE49-F238E27FC236}">
                <a16:creationId xmlns:a16="http://schemas.microsoft.com/office/drawing/2014/main" id="{7A22E2D8-E588-9C25-25E7-3CE6BF432045}"/>
              </a:ext>
            </a:extLst>
          </p:cNvPr>
          <p:cNvSpPr txBox="1">
            <a:spLocks noChangeArrowheads="1"/>
          </p:cNvSpPr>
          <p:nvPr/>
        </p:nvSpPr>
        <p:spPr>
          <a:xfrm>
            <a:off x="2391398" y="2868119"/>
            <a:ext cx="7409203" cy="560881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de-AT" sz="3000" b="1" dirty="0">
                <a:solidFill>
                  <a:srgbClr val="9BBB59"/>
                </a:solidFill>
              </a:rPr>
              <a:t>Vielen Dank für ihre Aufmerksamkeit</a:t>
            </a:r>
            <a:endParaRPr lang="de-DE" sz="3000" dirty="0">
              <a:solidFill>
                <a:srgbClr val="0070C0"/>
              </a:solidFill>
            </a:endParaRPr>
          </a:p>
        </p:txBody>
      </p:sp>
      <p:sp>
        <p:nvSpPr>
          <p:cNvPr id="7" name="Text Box 1030">
            <a:extLst>
              <a:ext uri="{FF2B5EF4-FFF2-40B4-BE49-F238E27FC236}">
                <a16:creationId xmlns:a16="http://schemas.microsoft.com/office/drawing/2014/main" id="{F9901215-3C70-3A96-18D2-80145A1796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59826" y="4049370"/>
            <a:ext cx="1872343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rIns="54000">
            <a:spAutoFit/>
          </a:bodyPr>
          <a:lstStyle/>
          <a:p>
            <a:r>
              <a:rPr lang="nl-NL" sz="2000"/>
              <a:t>Michael Hänsler</a:t>
            </a:r>
          </a:p>
          <a:p>
            <a:r>
              <a:rPr lang="nl-NL" sz="2000"/>
              <a:t>Simon Moser</a:t>
            </a:r>
          </a:p>
          <a:p>
            <a:r>
              <a:rPr lang="nl-NL" sz="2000"/>
              <a:t>Lukas Fellegger</a:t>
            </a:r>
          </a:p>
        </p:txBody>
      </p:sp>
      <p:sp>
        <p:nvSpPr>
          <p:cNvPr id="8" name="Text Box 1030">
            <a:extLst>
              <a:ext uri="{FF2B5EF4-FFF2-40B4-BE49-F238E27FC236}">
                <a16:creationId xmlns:a16="http://schemas.microsoft.com/office/drawing/2014/main" id="{7B5E66C1-AEAA-FEA7-395D-66285D579F8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77244" y="6314904"/>
            <a:ext cx="183750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54000" bIns="45720" anchor="t">
            <a:spAutoFit/>
          </a:bodyPr>
          <a:lstStyle/>
          <a:p>
            <a:r>
              <a:rPr lang="de-AT"/>
              <a:t>Stand: 12.11.2025</a:t>
            </a:r>
          </a:p>
        </p:txBody>
      </p:sp>
      <p:sp>
        <p:nvSpPr>
          <p:cNvPr id="5" name="Text Box 1030">
            <a:extLst>
              <a:ext uri="{FF2B5EF4-FFF2-40B4-BE49-F238E27FC236}">
                <a16:creationId xmlns:a16="http://schemas.microsoft.com/office/drawing/2014/main" id="{53066329-D502-D77A-238D-8E6D8736BC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89380" y="5400124"/>
            <a:ext cx="301323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440" tIns="45720" rIns="54000" bIns="45720" anchor="t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AT"/>
              <a:t>Betreuer: Markus Zacharias</a:t>
            </a:r>
          </a:p>
          <a:p>
            <a:pPr algn="r"/>
            <a:r>
              <a:rPr lang="de-AT">
                <a:ea typeface="Calibri"/>
                <a:cs typeface="Calibri"/>
              </a:rPr>
              <a:t>Firmenpartner: HTL Leoben</a:t>
            </a:r>
          </a:p>
        </p:txBody>
      </p:sp>
    </p:spTree>
    <p:extLst>
      <p:ext uri="{BB962C8B-B14F-4D97-AF65-F5344CB8AC3E}">
        <p14:creationId xmlns:p14="http://schemas.microsoft.com/office/powerpoint/2010/main" val="1719908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DF7EB5-8560-25D2-0313-D313B85A4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/>
              <a:t>Fortschritt bis 12.11.2025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6A0A87A-9D2A-F1F2-1EFB-1CBBB7276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82179"/>
            <a:ext cx="10972800" cy="5075339"/>
          </a:xfrm>
        </p:spPr>
        <p:txBody>
          <a:bodyPr>
            <a:normAutofit fontScale="92500" lnSpcReduction="10000"/>
          </a:bodyPr>
          <a:lstStyle/>
          <a:p>
            <a:r>
              <a:rPr lang="de-AT" dirty="0"/>
              <a:t>Recherche abgeschlossen </a:t>
            </a:r>
          </a:p>
          <a:p>
            <a:pPr lvl="1"/>
            <a:r>
              <a:rPr lang="de-AT" dirty="0"/>
              <a:t>Sammlung von Informationen über Infopoints abgeschlossen</a:t>
            </a:r>
          </a:p>
          <a:p>
            <a:r>
              <a:rPr lang="de-AT" dirty="0"/>
              <a:t>Technologie Auswahl und Design von Mockups abgeschlossen</a:t>
            </a:r>
          </a:p>
          <a:p>
            <a:pPr lvl="1"/>
            <a:r>
              <a:rPr lang="de-AT" dirty="0"/>
              <a:t>Funktionale Mockups in Adobe XD erstellt</a:t>
            </a:r>
          </a:p>
          <a:p>
            <a:pPr lvl="1"/>
            <a:r>
              <a:rPr lang="de-AT" dirty="0"/>
              <a:t>Tech-Stack für Front und Backend definiert</a:t>
            </a:r>
          </a:p>
          <a:p>
            <a:r>
              <a:rPr lang="de-AT" dirty="0"/>
              <a:t>Erstellung Front und Backend Rohversionen abgeschlossen</a:t>
            </a:r>
          </a:p>
          <a:p>
            <a:pPr lvl="1"/>
            <a:r>
              <a:rPr lang="de-AT" dirty="0"/>
              <a:t>grobes Grundgerüst im Frontend umgesetzt </a:t>
            </a:r>
          </a:p>
          <a:p>
            <a:pPr lvl="1"/>
            <a:r>
              <a:rPr lang="de-AT" dirty="0"/>
              <a:t>Backend Grundgerüst mit Grundfunktionalitäten umgesetzt</a:t>
            </a:r>
          </a:p>
          <a:p>
            <a:r>
              <a:rPr lang="de-AT" dirty="0"/>
              <a:t>Vereinigung von Front und Backend</a:t>
            </a:r>
          </a:p>
          <a:p>
            <a:pPr lvl="1"/>
            <a:r>
              <a:rPr lang="de-AT" dirty="0"/>
              <a:t>In Progress </a:t>
            </a:r>
          </a:p>
          <a:p>
            <a:r>
              <a:rPr lang="de-AT" dirty="0"/>
              <a:t>Einbindung eines CMS Systems</a:t>
            </a:r>
          </a:p>
          <a:p>
            <a:pPr lvl="1"/>
            <a:r>
              <a:rPr lang="de-AT" dirty="0"/>
              <a:t>In Progress</a:t>
            </a:r>
          </a:p>
          <a:p>
            <a:endParaRPr lang="de-AT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EBD6491-309E-11DD-D1BF-E914DF516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Infopoint – Hänsler – Moser – Fellegger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25688C2-B252-A6A5-198A-D13E8B262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2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341195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496C6BA-99A1-43F4-92B8-B6D762EF0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PM - Meilensteine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28378C-21E0-453B-B255-71BAC911E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52739"/>
            <a:ext cx="10972800" cy="50208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AT" sz="2400" dirty="0">
                <a:solidFill>
                  <a:schemeClr val="accent3">
                    <a:lumMod val="75000"/>
                  </a:schemeClr>
                </a:solidFill>
              </a:rPr>
              <a:t>05.09.2025: Antrag Diplomarbeitsportal gestellt</a:t>
            </a:r>
          </a:p>
          <a:p>
            <a:r>
              <a:rPr lang="de-AT" sz="2400" dirty="0">
                <a:solidFill>
                  <a:schemeClr val="accent3">
                    <a:lumMod val="75000"/>
                  </a:schemeClr>
                </a:solidFill>
              </a:rPr>
              <a:t>19.09.2025: Recherche Abgeschlossen</a:t>
            </a:r>
          </a:p>
          <a:p>
            <a:r>
              <a:rPr lang="de-AT" sz="2400" dirty="0">
                <a:solidFill>
                  <a:schemeClr val="accent3">
                    <a:lumMod val="75000"/>
                  </a:schemeClr>
                </a:solidFill>
              </a:rPr>
              <a:t>25.09.2025: Technologie Auswahl und Mockups</a:t>
            </a:r>
          </a:p>
          <a:p>
            <a:r>
              <a:rPr lang="de-AT" sz="2400" dirty="0">
                <a:solidFill>
                  <a:schemeClr val="accent3">
                    <a:lumMod val="75000"/>
                  </a:schemeClr>
                </a:solidFill>
              </a:rPr>
              <a:t>13.10.2025: Fertigstellung Rohversionen Front- und Backend</a:t>
            </a:r>
          </a:p>
          <a:p>
            <a:r>
              <a:rPr lang="de-AT" sz="2400" dirty="0">
                <a:solidFill>
                  <a:schemeClr val="accent6">
                    <a:lumMod val="75000"/>
                  </a:schemeClr>
                </a:solidFill>
              </a:rPr>
              <a:t>20.10.2025: Anbindung eines CMS Systems abgeschlossen</a:t>
            </a:r>
          </a:p>
          <a:p>
            <a:r>
              <a:rPr lang="de-AT" sz="2400" dirty="0">
                <a:solidFill>
                  <a:schemeClr val="accent6">
                    <a:lumMod val="75000"/>
                  </a:schemeClr>
                </a:solidFill>
              </a:rPr>
              <a:t>27.10.2025: Vereinigung von Front- und Backend</a:t>
            </a:r>
          </a:p>
          <a:p>
            <a:r>
              <a:rPr lang="de-AT" sz="2400" dirty="0"/>
              <a:t>12.11.2025: 1. Zwischenpräsentation</a:t>
            </a:r>
          </a:p>
          <a:p>
            <a:r>
              <a:rPr lang="de-AT" sz="2400" dirty="0"/>
              <a:t>17.11.2025: Testphase auf Endgerät abgeschlossen</a:t>
            </a:r>
          </a:p>
          <a:p>
            <a:r>
              <a:rPr lang="de-AT" sz="2400" dirty="0"/>
              <a:t>24.11.2025: Verbesserungen umgesetzt</a:t>
            </a:r>
          </a:p>
          <a:p>
            <a:r>
              <a:rPr lang="de-AT" sz="2400" dirty="0"/>
              <a:t>23.12.2025: Diplomarbeit fertig verschriftlicht</a:t>
            </a:r>
          </a:p>
          <a:p>
            <a:r>
              <a:rPr lang="de-AT" sz="2400" dirty="0"/>
              <a:t>01.01.2026: Projektabschluss</a:t>
            </a:r>
          </a:p>
          <a:p>
            <a:pPr marL="0" indent="0">
              <a:buNone/>
            </a:pPr>
            <a:endParaRPr lang="de-AT" sz="2400" dirty="0"/>
          </a:p>
          <a:p>
            <a:endParaRPr lang="de-AT" sz="2400" dirty="0"/>
          </a:p>
          <a:p>
            <a:endParaRPr lang="de-AT" sz="2400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AADA028-308D-430B-A45B-407D875A2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Infopoint – Hänsler – Moser – Fellegger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B38338F-922C-40A7-B140-637B82770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3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25704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A489DB-0113-6888-377A-908CB2524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/>
              <a:t>Ergebnis Mockups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413325D-5E5E-F646-F333-9A5AD47BB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Infopoint – Hänsler – Moser – Fellegger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99FA603-07DC-C4DC-5778-7F2D9B53D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4</a:t>
            </a:fld>
            <a:endParaRPr lang="de-AT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58F4EC24-6B13-7F4C-B570-C61D17CA01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106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3372C5-1394-0BD3-811C-922AD511B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/>
              <a:t>Ergebnis Backend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32C03D-333F-0455-9E0E-2FF70885CA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250000"/>
              </a:lnSpc>
            </a:pPr>
            <a:r>
              <a:rPr lang="de-AT" sz="2400" dirty="0" err="1">
                <a:ea typeface="+mn-lt"/>
                <a:cs typeface="+mn-lt"/>
              </a:rPr>
              <a:t>clients</a:t>
            </a:r>
            <a:r>
              <a:rPr lang="de-AT" sz="2400" dirty="0">
                <a:ea typeface="+mn-lt"/>
                <a:cs typeface="+mn-lt"/>
              </a:rPr>
              <a:t>/ → Zugriff auf externe APIs (CMS, </a:t>
            </a:r>
            <a:r>
              <a:rPr lang="de-AT" sz="2400" dirty="0" err="1">
                <a:ea typeface="+mn-lt"/>
                <a:cs typeface="+mn-lt"/>
              </a:rPr>
              <a:t>Untis</a:t>
            </a:r>
            <a:r>
              <a:rPr lang="de-AT" sz="2400" dirty="0">
                <a:ea typeface="+mn-lt"/>
                <a:cs typeface="+mn-lt"/>
              </a:rPr>
              <a:t>)</a:t>
            </a:r>
          </a:p>
          <a:p>
            <a:pPr>
              <a:lnSpc>
                <a:spcPct val="250000"/>
              </a:lnSpc>
            </a:pPr>
            <a:r>
              <a:rPr lang="de-AT" sz="2400" dirty="0" err="1">
                <a:ea typeface="+mn-lt"/>
                <a:cs typeface="+mn-lt"/>
              </a:rPr>
              <a:t>controller</a:t>
            </a:r>
            <a:r>
              <a:rPr lang="de-AT" sz="2400" dirty="0">
                <a:ea typeface="+mn-lt"/>
                <a:cs typeface="+mn-lt"/>
              </a:rPr>
              <a:t>/ → REST-Endpunkte</a:t>
            </a:r>
          </a:p>
          <a:p>
            <a:pPr>
              <a:lnSpc>
                <a:spcPct val="250000"/>
              </a:lnSpc>
            </a:pPr>
            <a:r>
              <a:rPr lang="de-AT" sz="2400" dirty="0" err="1">
                <a:ea typeface="+mn-lt"/>
                <a:cs typeface="+mn-lt"/>
              </a:rPr>
              <a:t>service</a:t>
            </a:r>
            <a:r>
              <a:rPr lang="de-AT" sz="2400" dirty="0">
                <a:ea typeface="+mn-lt"/>
                <a:cs typeface="+mn-lt"/>
              </a:rPr>
              <a:t>/ → Geschäftslogik</a:t>
            </a:r>
          </a:p>
          <a:p>
            <a:pPr>
              <a:lnSpc>
                <a:spcPct val="250000"/>
              </a:lnSpc>
            </a:pPr>
            <a:r>
              <a:rPr lang="de-AT" sz="2400" dirty="0" err="1">
                <a:ea typeface="+mn-lt"/>
                <a:cs typeface="+mn-lt"/>
              </a:rPr>
              <a:t>dto</a:t>
            </a:r>
            <a:r>
              <a:rPr lang="de-AT" sz="2400" dirty="0">
                <a:ea typeface="+mn-lt"/>
                <a:cs typeface="+mn-lt"/>
              </a:rPr>
              <a:t>/ → API-Modelle</a:t>
            </a:r>
          </a:p>
          <a:p>
            <a:pPr>
              <a:lnSpc>
                <a:spcPct val="250000"/>
              </a:lnSpc>
            </a:pPr>
            <a:r>
              <a:rPr lang="de-AT" sz="2400" dirty="0" err="1">
                <a:ea typeface="+mn-lt"/>
                <a:cs typeface="+mn-lt"/>
              </a:rPr>
              <a:t>util</a:t>
            </a:r>
            <a:r>
              <a:rPr lang="de-AT" sz="2400" dirty="0">
                <a:ea typeface="+mn-lt"/>
                <a:cs typeface="+mn-lt"/>
              </a:rPr>
              <a:t>/ → Hilfsfunktionen</a:t>
            </a:r>
            <a:endParaRPr lang="de-AT" sz="2400" dirty="0">
              <a:ea typeface="Calibri"/>
              <a:cs typeface="Calibri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D66EDCA-6C1F-74B5-60B4-D35DDFCC3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Infopoint – Hänsler – Moser – Fellegger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0EFB219-AE08-0469-8A31-D472EA251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5</a:t>
            </a:fld>
            <a:endParaRPr lang="de-AT"/>
          </a:p>
        </p:txBody>
      </p:sp>
      <p:pic>
        <p:nvPicPr>
          <p:cNvPr id="7" name="Grafik 6" descr="Ein Bild, das Text, Screenshot, Schrift, Dokument enthält.&#10;&#10;KI-generierte Inhalte können fehlerhaft sein.">
            <a:extLst>
              <a:ext uri="{FF2B5EF4-FFF2-40B4-BE49-F238E27FC236}">
                <a16:creationId xmlns:a16="http://schemas.microsoft.com/office/drawing/2014/main" id="{50CE2C5C-45A5-022F-D59C-34F5C245C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8514" y="1057138"/>
            <a:ext cx="3226543" cy="506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575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33537A-045A-4652-F0FD-B5FB78426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ea typeface="Calibri"/>
                <a:cs typeface="Calibri"/>
              </a:rPr>
              <a:t>CMS &amp; </a:t>
            </a:r>
            <a:r>
              <a:rPr lang="de-DE" err="1">
                <a:ea typeface="Calibri"/>
                <a:cs typeface="Calibri"/>
              </a:rPr>
              <a:t>WebUntis</a:t>
            </a:r>
            <a:endParaRPr lang="de-DE" err="1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211F63B-7412-33EC-B70A-CF637C39B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>
                <a:ea typeface="Calibri"/>
                <a:cs typeface="Calibri"/>
              </a:rPr>
              <a:t>Cockpit</a:t>
            </a:r>
          </a:p>
          <a:p>
            <a:pPr lvl="1">
              <a:buFont typeface="Arial" pitchFamily="34" charset="0"/>
              <a:buChar char="•"/>
            </a:pPr>
            <a:r>
              <a:rPr lang="de-DE" dirty="0">
                <a:ea typeface="+mn-lt"/>
                <a:cs typeface="+mn-lt"/>
              </a:rPr>
              <a:t>Trennung von Inhalt und Darstellung durch API-Bereitstellung</a:t>
            </a:r>
            <a:endParaRPr lang="de-DE" dirty="0">
              <a:ea typeface="Calibri"/>
              <a:cs typeface="Calibri"/>
            </a:endParaRPr>
          </a:p>
          <a:p>
            <a:pPr lvl="1">
              <a:buChar char="•"/>
            </a:pPr>
            <a:r>
              <a:rPr lang="de-DE" dirty="0">
                <a:ea typeface="+mn-lt"/>
                <a:cs typeface="+mn-lt"/>
              </a:rPr>
              <a:t>Inhalte werden modelliert über Collections/Fields, nicht fest im System vorgegeben</a:t>
            </a:r>
            <a:endParaRPr lang="de-DE" dirty="0">
              <a:ea typeface="Calibri"/>
              <a:cs typeface="Calibri"/>
            </a:endParaRPr>
          </a:p>
          <a:p>
            <a:pPr lvl="1">
              <a:buChar char="•"/>
            </a:pPr>
            <a:r>
              <a:rPr lang="de-DE" dirty="0">
                <a:ea typeface="Calibri"/>
                <a:cs typeface="Calibri"/>
              </a:rPr>
              <a:t>Einsatz im Projekt: für die Verwaltung von News, Events oder </a:t>
            </a:r>
            <a:r>
              <a:rPr lang="de-DE" dirty="0" err="1">
                <a:ea typeface="Calibri"/>
                <a:cs typeface="Calibri"/>
              </a:rPr>
              <a:t>Kartenassets</a:t>
            </a:r>
            <a:r>
              <a:rPr lang="de-DE" dirty="0">
                <a:ea typeface="Calibri"/>
                <a:cs typeface="Calibri"/>
              </a:rPr>
              <a:t>, die dann vom Backend abgerufen werden</a:t>
            </a:r>
          </a:p>
          <a:p>
            <a:pPr lvl="1">
              <a:buChar char="•"/>
            </a:pPr>
            <a:r>
              <a:rPr lang="de-DE" dirty="0">
                <a:ea typeface="Calibri"/>
                <a:cs typeface="Calibri"/>
              </a:rPr>
              <a:t>Keine DB nötig da alles im Docker Container Volume gespeichert wird</a:t>
            </a:r>
          </a:p>
          <a:p>
            <a:r>
              <a:rPr lang="de-DE" dirty="0" err="1">
                <a:ea typeface="Calibri"/>
                <a:cs typeface="Calibri"/>
              </a:rPr>
              <a:t>WebUntis</a:t>
            </a:r>
            <a:endParaRPr lang="de-DE" dirty="0">
              <a:ea typeface="Calibri"/>
              <a:cs typeface="Calibri"/>
            </a:endParaRPr>
          </a:p>
          <a:p>
            <a:pPr lvl="1">
              <a:buChar char="•"/>
            </a:pPr>
            <a:r>
              <a:rPr lang="de-DE" dirty="0">
                <a:ea typeface="Calibri"/>
                <a:cs typeface="Calibri"/>
              </a:rPr>
              <a:t>Bedeutung im Backend: Über einen Client abrufbar, Daten werden verarbeitet und an das Frontend geschickt</a:t>
            </a:r>
          </a:p>
          <a:p>
            <a:pPr lvl="1">
              <a:buChar char="•"/>
            </a:pPr>
            <a:endParaRPr lang="de-DE" dirty="0">
              <a:ea typeface="Calibri"/>
              <a:cs typeface="Calibri"/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2629EFE-0EB6-3A55-8047-06B6A0691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Infopoint – Hänsler – Moser – Fellegger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B746E94-5DF7-B3EA-9627-8E0CEB8BC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6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174139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FAD549-982F-0F08-6A4C-50C9C0697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ea typeface="Calibri"/>
                <a:cs typeface="Calibri"/>
              </a:rPr>
              <a:t>CMS Cockpit</a:t>
            </a:r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AAB26325-DED4-9EDE-7079-BCF2AFA12A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495" y="1097641"/>
            <a:ext cx="5335009" cy="3815698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8885B25-81AC-F86B-C150-1635E9AD4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Infopoint – Hänsler – Moser – Fellegger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3CB127B-D767-0731-77AA-269ECE5BF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7</a:t>
            </a:fld>
            <a:endParaRPr lang="de-AT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CF01D430-0FEA-B80D-7DDD-74DAAA35A6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3165" y="1094929"/>
            <a:ext cx="5861387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459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0C836A-0D4F-A17B-8C79-196A8910F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/>
              <a:t>Ergebnis Frontend</a:t>
            </a:r>
          </a:p>
        </p:txBody>
      </p:sp>
      <p:pic>
        <p:nvPicPr>
          <p:cNvPr id="6" name="Inhaltsplatzhalter 5" descr="Ein Bild, das Text, Screenshot, Schrift, Design enthält.&#10;&#10;KI-generierte Inhalte können fehlerhaft sein.">
            <a:extLst>
              <a:ext uri="{FF2B5EF4-FFF2-40B4-BE49-F238E27FC236}">
                <a16:creationId xmlns:a16="http://schemas.microsoft.com/office/drawing/2014/main" id="{B4478A5A-2EE6-697A-13F2-38FA127621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7600" y="136522"/>
            <a:ext cx="1942302" cy="6064197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E8D24FE-3754-D96C-EE1E-36B4E570F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Infopoint – Hänsler – Moser – Fellegger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EEE2369-5225-D3F1-38B1-099C26419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8</a:t>
            </a:fld>
            <a:endParaRPr lang="de-AT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C0EBCE0A-073F-9D76-E67A-75D954445541}"/>
              </a:ext>
            </a:extLst>
          </p:cNvPr>
          <p:cNvSpPr txBox="1"/>
          <p:nvPr/>
        </p:nvSpPr>
        <p:spPr>
          <a:xfrm>
            <a:off x="1862666" y="2417703"/>
            <a:ext cx="2743200" cy="3657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ADE4A24-CAFD-79DC-B66B-0AD02FADAC42}"/>
              </a:ext>
            </a:extLst>
          </p:cNvPr>
          <p:cNvSpPr txBox="1"/>
          <p:nvPr/>
        </p:nvSpPr>
        <p:spPr>
          <a:xfrm>
            <a:off x="658518" y="1100666"/>
            <a:ext cx="7902222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e-DE" sz="2400" dirty="0">
                <a:ea typeface="Calibri"/>
                <a:cs typeface="Calibri"/>
              </a:rPr>
              <a:t>App -&gt; Haupteinstieg der React-App</a:t>
            </a:r>
          </a:p>
          <a:p>
            <a:endParaRPr lang="de-DE" sz="2400" dirty="0">
              <a:ea typeface="Calibri"/>
              <a:cs typeface="Calibri"/>
            </a:endParaRPr>
          </a:p>
          <a:p>
            <a:r>
              <a:rPr lang="de-DE" sz="2400" dirty="0">
                <a:ea typeface="Calibri"/>
                <a:cs typeface="Calibri"/>
              </a:rPr>
              <a:t>Assets -&gt; Bilder, Icons</a:t>
            </a:r>
          </a:p>
          <a:p>
            <a:endParaRPr lang="de-DE" sz="2400" dirty="0">
              <a:ea typeface="Calibri"/>
              <a:cs typeface="Calibri"/>
            </a:endParaRPr>
          </a:p>
          <a:p>
            <a:r>
              <a:rPr lang="de-DE" sz="2400" dirty="0">
                <a:ea typeface="Calibri"/>
                <a:cs typeface="Calibri"/>
              </a:rPr>
              <a:t>Components -&gt; Wiederverwendbare UI-Bausteine</a:t>
            </a:r>
          </a:p>
          <a:p>
            <a:endParaRPr lang="de-DE" sz="2400" dirty="0">
              <a:ea typeface="Calibri"/>
              <a:cs typeface="Calibri"/>
            </a:endParaRPr>
          </a:p>
          <a:p>
            <a:r>
              <a:rPr lang="de-DE" sz="2400" dirty="0">
                <a:ea typeface="Calibri"/>
                <a:cs typeface="Calibri"/>
              </a:rPr>
              <a:t>Features -&gt; z.B. Screensaver</a:t>
            </a:r>
          </a:p>
          <a:p>
            <a:endParaRPr lang="de-DE" sz="2400" dirty="0">
              <a:ea typeface="Calibri"/>
              <a:cs typeface="Calibri"/>
            </a:endParaRPr>
          </a:p>
          <a:p>
            <a:r>
              <a:rPr lang="de-DE" sz="2400" dirty="0">
                <a:ea typeface="Calibri"/>
                <a:cs typeface="Calibri"/>
              </a:rPr>
              <a:t>Pages -&gt; Seiten der App + jede mit eigener  CSS-Datei</a:t>
            </a:r>
          </a:p>
          <a:p>
            <a:endParaRPr lang="de-DE" sz="2400" dirty="0">
              <a:ea typeface="Calibri"/>
              <a:cs typeface="Calibri"/>
            </a:endParaRPr>
          </a:p>
          <a:p>
            <a:r>
              <a:rPr lang="de-DE" sz="2400" dirty="0">
                <a:ea typeface="Calibri"/>
                <a:cs typeface="Calibri"/>
              </a:rPr>
              <a:t>Shared -&gt; Wiederverwendbare Hilfsfunktionen</a:t>
            </a:r>
          </a:p>
          <a:p>
            <a:endParaRPr lang="de-DE" sz="24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54917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832128-4DCE-7CD1-4317-1987B4CBF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627DA1-D532-15BE-E469-21C75953E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/>
              <a:t>Ergebnis Frontend</a:t>
            </a:r>
          </a:p>
        </p:txBody>
      </p:sp>
      <p:pic>
        <p:nvPicPr>
          <p:cNvPr id="6" name="Inhaltsplatzhalter 5" descr="Ein Bild, das Screenshot enthält.&#10;&#10;KI-generierte Inhalte können fehlerhaft sein.">
            <a:extLst>
              <a:ext uri="{FF2B5EF4-FFF2-40B4-BE49-F238E27FC236}">
                <a16:creationId xmlns:a16="http://schemas.microsoft.com/office/drawing/2014/main" id="{0EACAF2B-2DC1-AF36-4018-1F49148A41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0429" y="2434290"/>
            <a:ext cx="5024497" cy="3147586"/>
          </a:xfrm>
          <a:prstGeom prst="rect">
            <a:avLst/>
          </a:prstGeo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12AC7DE2-CDC5-9F3D-9ED5-861520EA3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AT" dirty="0"/>
              <a:t>Infopoint – Hänsler – Moser – Fellegger 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2BADF3F-14C0-C5B2-4B9A-62A7A1F0D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D6803-3BAA-44F6-A698-23D950C9713B}" type="slidenum">
              <a:rPr lang="de-AT" smtClean="0"/>
              <a:pPr/>
              <a:t>9</a:t>
            </a:fld>
            <a:endParaRPr lang="de-AT"/>
          </a:p>
        </p:txBody>
      </p:sp>
      <p:pic>
        <p:nvPicPr>
          <p:cNvPr id="7" name="Grafik 6" descr="Ein Bild, das Screenshot, Schrift, Text, Grafiken enthält.&#10;&#10;KI-generierte Inhalte können fehlerhaft sein.">
            <a:extLst>
              <a:ext uri="{FF2B5EF4-FFF2-40B4-BE49-F238E27FC236}">
                <a16:creationId xmlns:a16="http://schemas.microsoft.com/office/drawing/2014/main" id="{4D578EEA-26AD-ECAD-D7B0-7115049C9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2369" y="1843120"/>
            <a:ext cx="10178816" cy="276162"/>
          </a:xfrm>
          <a:prstGeom prst="rect">
            <a:avLst/>
          </a:prstGeom>
        </p:spPr>
      </p:pic>
      <p:pic>
        <p:nvPicPr>
          <p:cNvPr id="8" name="Grafik 7" descr="Ein Bild, das Text, Screenshot, Software, Multimedia enthält.&#10;&#10;KI-generierte Inhalte können fehlerhaft sein.">
            <a:extLst>
              <a:ext uri="{FF2B5EF4-FFF2-40B4-BE49-F238E27FC236}">
                <a16:creationId xmlns:a16="http://schemas.microsoft.com/office/drawing/2014/main" id="{C36F1F73-8AE6-59F5-56ED-F06BB29708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2589" y="2432758"/>
            <a:ext cx="5254297" cy="3145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233469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5F8F8BE0F772449AA3E28E2051A517F" ma:contentTypeVersion="0" ma:contentTypeDescription="Ein neues Dokument erstellen." ma:contentTypeScope="" ma:versionID="0d260f8c1711e932026baa77adf35126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0627edd4f09c1f414843cf0643fb7b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62B322D-2084-418A-8960-B074ADC5B6DB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1B09AE3-FA1D-40C8-A6CE-A2D9F55131C8}">
  <ds:schemaRefs>
    <ds:schemaRef ds:uri="http://www.w3.org/XML/1998/namespace"/>
    <ds:schemaRef ds:uri="http://schemas.microsoft.com/office/2006/documentManagement/types"/>
    <ds:schemaRef ds:uri="http://purl.org/dc/elements/1.1/"/>
    <ds:schemaRef ds:uri="http://purl.org/dc/terms/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2C214F1-4297-4767-8275-0DA039616A9F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539</Words>
  <Application>Microsoft Macintosh PowerPoint</Application>
  <PresentationFormat>Breitbild</PresentationFormat>
  <Paragraphs>99</Paragraphs>
  <Slides>11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5" baseType="lpstr">
      <vt:lpstr>Adobe Gothic Std B</vt:lpstr>
      <vt:lpstr>Arial</vt:lpstr>
      <vt:lpstr>Calibri</vt:lpstr>
      <vt:lpstr>Larissa</vt:lpstr>
      <vt:lpstr>PowerPoint-Präsentation</vt:lpstr>
      <vt:lpstr>Fortschritt bis 12.11.2025</vt:lpstr>
      <vt:lpstr>PM - Meilensteine</vt:lpstr>
      <vt:lpstr>Ergebnis Mockups</vt:lpstr>
      <vt:lpstr>Ergebnis Backend </vt:lpstr>
      <vt:lpstr>CMS &amp; WebUntis</vt:lpstr>
      <vt:lpstr>CMS Cockpit</vt:lpstr>
      <vt:lpstr>Ergebnis Frontend</vt:lpstr>
      <vt:lpstr>Ergebnis Frontend</vt:lpstr>
      <vt:lpstr>Literatur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alexandra</dc:creator>
  <cp:lastModifiedBy>Haensler Michael</cp:lastModifiedBy>
  <cp:revision>1</cp:revision>
  <cp:lastPrinted>2020-04-02T17:36:48Z</cp:lastPrinted>
  <dcterms:created xsi:type="dcterms:W3CDTF">2012-09-14T17:11:23Z</dcterms:created>
  <dcterms:modified xsi:type="dcterms:W3CDTF">2025-11-21T15:40:58Z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0x010100B5F8F8BE0F772449AA3E28E2051A517F</vt:lpwstr>
  </property>
</Properties>
</file>

<file path=docProps/thumbnail.jpeg>
</file>